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3FA2D23-F200-467D-B74B-646858488AD2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378A97-93F3-48CF-B458-CC1801FAC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6357958"/>
            <a:ext cx="8715436" cy="3571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Березовая Ксения 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Олеговна, Черепанова 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Владимировна,</a:t>
            </a:r>
            <a:b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Белицкая 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Вениаминовна, МАОУ СОШ №215 «Созвездие»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478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«Проект «Созвездие </a:t>
            </a:r>
            <a:r>
              <a:rPr lang="ru-RU" sz="3200" dirty="0" err="1" smtClean="0"/>
              <a:t>ДОБРОвольцев</a:t>
            </a:r>
            <a:r>
              <a:rPr lang="ru-RU" sz="3200" dirty="0" smtClean="0"/>
              <a:t>»»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57290" y="500042"/>
            <a:ext cx="67866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Городской конкурс «Воспитать человека»</a:t>
            </a:r>
          </a:p>
        </p:txBody>
      </p:sp>
      <p:pic>
        <p:nvPicPr>
          <p:cNvPr id="1026" name="Picture 2" descr="\\192.168.0.186\обменник\Общая папка\Берёзовая Ксения Олеговна\Воспитать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5060953" cy="338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857256"/>
          </a:xfrm>
        </p:spPr>
        <p:txBody>
          <a:bodyPr/>
          <a:lstStyle/>
          <a:p>
            <a:r>
              <a:rPr lang="ru-RU" dirty="0" smtClean="0"/>
              <a:t>«Созвездие </a:t>
            </a:r>
            <a:r>
              <a:rPr lang="ru-RU" dirty="0" err="1" smtClean="0"/>
              <a:t>ДОБРОвольцев</a:t>
            </a:r>
            <a:r>
              <a:rPr lang="ru-RU" smtClean="0"/>
              <a:t>»</a:t>
            </a:r>
            <a:endParaRPr lang="ru-RU" dirty="0"/>
          </a:p>
        </p:txBody>
      </p:sp>
      <p:pic>
        <p:nvPicPr>
          <p:cNvPr id="2050" name="Picture 2" descr="C:\Users\komp-008\Downloads\Созвездие ДОБРОвольцев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2339"/>
          <a:stretch>
            <a:fillRect/>
          </a:stretch>
        </p:blipFill>
        <p:spPr bwMode="auto">
          <a:xfrm>
            <a:off x="928662" y="1571612"/>
            <a:ext cx="7286644" cy="475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Акции и мероприятия проекта</a:t>
            </a:r>
            <a:endParaRPr lang="ru-RU" dirty="0"/>
          </a:p>
        </p:txBody>
      </p:sp>
      <p:pic>
        <p:nvPicPr>
          <p:cNvPr id="4098" name="Picture 2" descr="C:\Users\komp-008\Downloads\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343618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komp-008\Downloads\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357298"/>
            <a:ext cx="2514592" cy="335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komp-008\Downloads\5.jpeg"/>
          <p:cNvPicPr>
            <a:picLocks noChangeAspect="1" noChangeArrowheads="1"/>
          </p:cNvPicPr>
          <p:nvPr/>
        </p:nvPicPr>
        <p:blipFill>
          <a:blip r:embed="rId4"/>
          <a:srcRect t="25830" b="28760"/>
          <a:stretch>
            <a:fillRect/>
          </a:stretch>
        </p:blipFill>
        <p:spPr bwMode="auto">
          <a:xfrm>
            <a:off x="1071538" y="1357298"/>
            <a:ext cx="2857520" cy="259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komp-008\Downloads\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357430"/>
            <a:ext cx="2746766" cy="366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2"/>
          <p:cNvSpPr>
            <a:spLocks noGrp="1"/>
          </p:cNvSpPr>
          <p:nvPr>
            <p:ph sz="quarter" idx="1"/>
          </p:nvPr>
        </p:nvSpPr>
        <p:spPr>
          <a:xfrm>
            <a:off x="6572264" y="4786322"/>
            <a:ext cx="2286016" cy="17859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В акциях участвуют</a:t>
            </a:r>
            <a:br>
              <a:rPr lang="ru-RU" dirty="0" smtClean="0"/>
            </a:br>
            <a:r>
              <a:rPr lang="ru-RU" dirty="0" smtClean="0"/>
              <a:t>и дети,</a:t>
            </a:r>
            <a:br>
              <a:rPr lang="ru-RU" dirty="0" smtClean="0"/>
            </a:br>
            <a:r>
              <a:rPr lang="ru-RU" dirty="0" smtClean="0"/>
              <a:t>и родители,</a:t>
            </a:r>
            <a:br>
              <a:rPr lang="ru-RU" dirty="0" smtClean="0"/>
            </a:br>
            <a:r>
              <a:rPr lang="ru-RU" dirty="0" smtClean="0"/>
              <a:t>и сотрудники школы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Опрос об участии в проекте (174 респондента)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5021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вдохновляет на подвиги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8858312" cy="379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будущих мероприятиях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928802"/>
            <a:ext cx="8891618" cy="379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проекте</a:t>
            </a:r>
            <a:endParaRPr lang="ru-RU" dirty="0"/>
          </a:p>
        </p:txBody>
      </p:sp>
      <p:pic>
        <p:nvPicPr>
          <p:cNvPr id="7170" name="Picture 2" descr="C:\Users\komp-008\Downloads\6.jpeg"/>
          <p:cNvPicPr>
            <a:picLocks noChangeAspect="1" noChangeArrowheads="1"/>
          </p:cNvPicPr>
          <p:nvPr/>
        </p:nvPicPr>
        <p:blipFill>
          <a:blip r:embed="rId2" cstate="print"/>
          <a:srcRect t="19531"/>
          <a:stretch>
            <a:fillRect/>
          </a:stretch>
        </p:blipFill>
        <p:spPr bwMode="auto">
          <a:xfrm>
            <a:off x="214283" y="1428736"/>
            <a:ext cx="2714644" cy="291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komp-008\Downloads\7.jpeg"/>
          <p:cNvPicPr>
            <a:picLocks noChangeAspect="1" noChangeArrowheads="1"/>
          </p:cNvPicPr>
          <p:nvPr/>
        </p:nvPicPr>
        <p:blipFill>
          <a:blip r:embed="rId3"/>
          <a:srcRect t="38281"/>
          <a:stretch>
            <a:fillRect/>
          </a:stretch>
        </p:blipFill>
        <p:spPr bwMode="auto">
          <a:xfrm>
            <a:off x="5286380" y="1428736"/>
            <a:ext cx="3662783" cy="302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komp-008\Downloads\8.jpeg"/>
          <p:cNvPicPr>
            <a:picLocks noChangeAspect="1" noChangeArrowheads="1"/>
          </p:cNvPicPr>
          <p:nvPr/>
        </p:nvPicPr>
        <p:blipFill>
          <a:blip r:embed="rId4"/>
          <a:srcRect t="25461" b="18745"/>
          <a:stretch>
            <a:fillRect/>
          </a:stretch>
        </p:blipFill>
        <p:spPr bwMode="auto">
          <a:xfrm>
            <a:off x="3071802" y="2357430"/>
            <a:ext cx="23047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11630"/>
            <a:ext cx="3000396" cy="193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komp-008\Downloads\9.jpeg"/>
          <p:cNvPicPr>
            <a:picLocks noChangeAspect="1" noChangeArrowheads="1"/>
          </p:cNvPicPr>
          <p:nvPr/>
        </p:nvPicPr>
        <p:blipFill>
          <a:blip r:embed="rId6"/>
          <a:srcRect l="10449" t="22168" r="22900" b="8984"/>
          <a:stretch>
            <a:fillRect/>
          </a:stretch>
        </p:blipFill>
        <p:spPr bwMode="auto">
          <a:xfrm>
            <a:off x="5214942" y="4466028"/>
            <a:ext cx="3739098" cy="193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педагогическое кредо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«Воспитание </a:t>
            </a:r>
            <a:r>
              <a:rPr lang="ru-RU" b="1" i="1" dirty="0"/>
              <a:t>человека – это не просто обучение, не просто демонстрация достойного примера, но это предоставление возможности проявить внутреннюю красоту в </a:t>
            </a:r>
            <a:r>
              <a:rPr lang="ru-RU" b="1" i="1" dirty="0" smtClean="0"/>
              <a:t>действии»</a:t>
            </a:r>
            <a:endParaRPr lang="ru-RU" dirty="0"/>
          </a:p>
        </p:txBody>
      </p:sp>
      <p:pic>
        <p:nvPicPr>
          <p:cNvPr id="5" name="Picture 2" descr="\\192.168.0.186\обменник\Общая папка\Берёзовая Ксения Олеговна\Воспитать человека.JPG"/>
          <p:cNvPicPr>
            <a:picLocks noChangeAspect="1" noChangeArrowheads="1"/>
          </p:cNvPicPr>
          <p:nvPr/>
        </p:nvPicPr>
        <p:blipFill>
          <a:blip r:embed="rId2" cstate="print"/>
          <a:srcRect t="1818"/>
          <a:stretch>
            <a:fillRect/>
          </a:stretch>
        </p:blipFill>
        <p:spPr bwMode="auto">
          <a:xfrm>
            <a:off x="1714480" y="2643182"/>
            <a:ext cx="5752460" cy="377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2857496"/>
            <a:ext cx="6715172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 внимание!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80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«Проект «Созвездие ДОБРОвольцев»»</vt:lpstr>
      <vt:lpstr>«Созвездие ДОБРОвольцев»</vt:lpstr>
      <vt:lpstr>Акции и мероприятия проекта</vt:lpstr>
      <vt:lpstr>Опрос об участии в проекте (174 респондента)</vt:lpstr>
      <vt:lpstr>Участие вдохновляет на подвиги</vt:lpstr>
      <vt:lpstr>Участие в будущих мероприятиях</vt:lpstr>
      <vt:lpstr>Участие в проекте</vt:lpstr>
      <vt:lpstr>Наше педагогическое кредо</vt:lpstr>
      <vt:lpstr>Слайд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«Созвездие ДОБРОвольцев»</dc:title>
  <dc:creator>komp-008</dc:creator>
  <cp:lastModifiedBy>komp-008</cp:lastModifiedBy>
  <cp:revision>12</cp:revision>
  <dcterms:created xsi:type="dcterms:W3CDTF">2022-01-15T06:41:45Z</dcterms:created>
  <dcterms:modified xsi:type="dcterms:W3CDTF">2022-01-15T07:46:05Z</dcterms:modified>
</cp:coreProperties>
</file>